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23" r:id="rId2"/>
    <p:sldId id="271" r:id="rId3"/>
    <p:sldId id="428" r:id="rId4"/>
    <p:sldId id="280" r:id="rId5"/>
    <p:sldId id="425" r:id="rId6"/>
    <p:sldId id="427" r:id="rId7"/>
    <p:sldId id="429" r:id="rId8"/>
    <p:sldId id="430" r:id="rId9"/>
    <p:sldId id="431" r:id="rId10"/>
    <p:sldId id="432" r:id="rId11"/>
    <p:sldId id="433" r:id="rId12"/>
    <p:sldId id="434" r:id="rId13"/>
    <p:sldId id="435" r:id="rId14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420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85F3C-7420-42FB-ADF4-299C0BE18631}">
      <dsp:nvSpPr>
        <dsp:cNvPr id="0" name=""/>
        <dsp:cNvSpPr/>
      </dsp:nvSpPr>
      <dsp:spPr>
        <a:xfrm rot="5400000">
          <a:off x="693792" y="1219191"/>
          <a:ext cx="1034771" cy="11780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A3EFEB1A-BCF9-438C-A274-C1FD2C57B2A3}">
      <dsp:nvSpPr>
        <dsp:cNvPr id="0" name=""/>
        <dsp:cNvSpPr/>
      </dsp:nvSpPr>
      <dsp:spPr>
        <a:xfrm>
          <a:off x="2993" y="72126"/>
          <a:ext cx="3293498" cy="1219306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(июль – август)  </a:t>
          </a:r>
          <a:r>
            <a:rPr lang="ru-RU" sz="2800" b="0" kern="1200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аналитико-проектировочный</a:t>
          </a:r>
        </a:p>
      </dsp:txBody>
      <dsp:txXfrm>
        <a:off x="62525" y="131658"/>
        <a:ext cx="3174434" cy="1100242"/>
      </dsp:txXfrm>
    </dsp:sp>
    <dsp:sp modelId="{C31691E1-0300-4D28-9FAC-A91321CEF9D6}">
      <dsp:nvSpPr>
        <dsp:cNvPr id="0" name=""/>
        <dsp:cNvSpPr/>
      </dsp:nvSpPr>
      <dsp:spPr>
        <a:xfrm>
          <a:off x="2520716" y="188414"/>
          <a:ext cx="1266926" cy="98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C7F79-609A-40F8-8B93-678618550C90}">
      <dsp:nvSpPr>
        <dsp:cNvPr id="0" name=""/>
        <dsp:cNvSpPr/>
      </dsp:nvSpPr>
      <dsp:spPr>
        <a:xfrm rot="5400000">
          <a:off x="2493990" y="2588874"/>
          <a:ext cx="1034771" cy="11780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8A5AFA3A-9031-45E1-BF54-07FF49EB8105}">
      <dsp:nvSpPr>
        <dsp:cNvPr id="0" name=""/>
        <dsp:cNvSpPr/>
      </dsp:nvSpPr>
      <dsp:spPr>
        <a:xfrm>
          <a:off x="1819625" y="1441809"/>
          <a:ext cx="3293498" cy="1219306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(сентябрь – декабрь) </a:t>
          </a: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обучающий</a:t>
          </a:r>
        </a:p>
      </dsp:txBody>
      <dsp:txXfrm>
        <a:off x="1879157" y="1501341"/>
        <a:ext cx="3174434" cy="1100242"/>
      </dsp:txXfrm>
    </dsp:sp>
    <dsp:sp modelId="{3EFEF3F1-AFD9-45B5-BA11-56BE99699A52}">
      <dsp:nvSpPr>
        <dsp:cNvPr id="0" name=""/>
        <dsp:cNvSpPr/>
      </dsp:nvSpPr>
      <dsp:spPr>
        <a:xfrm>
          <a:off x="4337347" y="1558098"/>
          <a:ext cx="1266926" cy="98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786E9-BB07-4139-8010-6C6AA7386C8C}">
      <dsp:nvSpPr>
        <dsp:cNvPr id="0" name=""/>
        <dsp:cNvSpPr/>
      </dsp:nvSpPr>
      <dsp:spPr>
        <a:xfrm rot="5400000">
          <a:off x="4366201" y="3958557"/>
          <a:ext cx="1034771" cy="11780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C9994EDB-35E8-4269-8612-950176BD1024}">
      <dsp:nvSpPr>
        <dsp:cNvPr id="0" name=""/>
        <dsp:cNvSpPr/>
      </dsp:nvSpPr>
      <dsp:spPr>
        <a:xfrm>
          <a:off x="3636256" y="2811492"/>
          <a:ext cx="3293498" cy="1219306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(январь – март)   </a:t>
          </a:r>
          <a:r>
            <a:rPr lang="ru-RU" sz="28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апробационный</a:t>
          </a:r>
          <a:endParaRPr lang="ru-RU" sz="28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95788" y="2871024"/>
        <a:ext cx="3174434" cy="1100242"/>
      </dsp:txXfrm>
    </dsp:sp>
    <dsp:sp modelId="{F2011F55-6FC6-4C1C-AE48-543BD7BC9532}">
      <dsp:nvSpPr>
        <dsp:cNvPr id="0" name=""/>
        <dsp:cNvSpPr/>
      </dsp:nvSpPr>
      <dsp:spPr>
        <a:xfrm>
          <a:off x="6153978" y="2927781"/>
          <a:ext cx="1266926" cy="98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0647BF-EA4E-40EA-8668-6946C84DF4F9}">
      <dsp:nvSpPr>
        <dsp:cNvPr id="0" name=""/>
        <dsp:cNvSpPr/>
      </dsp:nvSpPr>
      <dsp:spPr>
        <a:xfrm>
          <a:off x="5452887" y="4181175"/>
          <a:ext cx="3293498" cy="1219306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(апрель – май)  </a:t>
          </a:r>
          <a:r>
            <a:rPr lang="ru-RU" sz="2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аналитический</a:t>
          </a:r>
          <a:endParaRPr lang="ru-RU" sz="28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12419" y="4240707"/>
        <a:ext cx="3174434" cy="1100242"/>
      </dsp:txXfrm>
    </dsp:sp>
  </dsp:spTree>
</dsp:drawing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D04F3-ACB0-4382-8598-85743DE23112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DF87D-B7A9-4411-BC55-8C174618C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920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7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82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180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8664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02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7515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811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872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007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80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54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0730F-9A54-402B-9E61-EB644038915E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0E60F-E474-4414-8A3B-DAC2B6EEBE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88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pandia.ru/text/category/programmi_meropriyatij/" TargetMode="External"/><Relationship Id="rId3" Type="http://schemas.openxmlformats.org/officeDocument/2006/relationships/hyperlink" Target="http://pandia.ru/text/category/31_avgusta/" TargetMode="External"/><Relationship Id="rId7" Type="http://schemas.openxmlformats.org/officeDocument/2006/relationships/hyperlink" Target="http://pandia.ru/text/category/istochniki_finansirovaniy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andia.ru/text/category/20_avgusta/" TargetMode="External"/><Relationship Id="rId5" Type="http://schemas.openxmlformats.org/officeDocument/2006/relationships/hyperlink" Target="http://pandia.ru/text/category/1_iyunya/" TargetMode="External"/><Relationship Id="rId4" Type="http://schemas.openxmlformats.org/officeDocument/2006/relationships/hyperlink" Target="http://pandia.ru/text/category/1_sentyabrya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64307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по проекту «Шахматный всеобуч»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857628"/>
            <a:ext cx="7258056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ГАДЕЛШИНА ГУЛЬНАРА МИНГАЗЕТДИНОВНА, МЕТОДИСТ ПО НАЧАЛЬНОМУ ОБРАЗОВАНИЮ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8076" cy="740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4291"/>
            <a:ext cx="8001056" cy="85725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и задачи проекта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«ШАХМАТНЫЙ ВСЕОБУЧ»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357322"/>
          </a:xfrm>
        </p:spPr>
        <p:txBody>
          <a:bodyPr>
            <a:normAutofit/>
          </a:bodyPr>
          <a:lstStyle/>
          <a:p>
            <a:pPr algn="just"/>
            <a:r>
              <a:rPr lang="ru-RU" sz="16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творческой деятельности учителей, преподающих интегрированные уроки с шахматами в школах района, поддержка новых технологий введения шахмат в общеобразовательные учреждения, рост профессионального мастерства учителей и распространение передового опыта. 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     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428868"/>
          <a:ext cx="8429684" cy="4139572"/>
        </p:xfrm>
        <a:graphic>
          <a:graphicData uri="http://schemas.openxmlformats.org/drawingml/2006/table">
            <a:tbl>
              <a:tblPr/>
              <a:tblGrid>
                <a:gridCol w="8429684"/>
              </a:tblGrid>
              <a:tr h="41395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u="sng" dirty="0" smtClean="0">
                          <a:latin typeface="Times New Roman"/>
                          <a:ea typeface="Calibri"/>
                          <a:cs typeface="Times New Roman"/>
                        </a:rPr>
                        <a:t>ЗАДАЧИ:</a:t>
                      </a:r>
                      <a:r>
                        <a:rPr lang="ru-RU" sz="1600" i="1" u="sng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-выявление, изучение, обсуждение лучшей практики, передового опыта;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создание наилучших разработок учителей начальных классов на электронных и бумажных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носителях ;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-организация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конкурсов, турниров среди учителей и учащихся начальных классов;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проведение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III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Международной научно – практической конференции по проблемам обучения шахматам в школах;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обогащение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постоянно действующего сайта муниципального образования «Шахматы в школе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»;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организация обучающих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</a:rPr>
                        <a:t> семинаров для учителей 1 классов;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организация дистанционных курсов повышения шахматной квалификации учителей на постоянно действующем портале РШФ «Шахматный всеобуч» (руководители: А.Н.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Костьев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  президент Международного шахматного союза, г. Москва;   Э.Э.Уманская,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генеральный директор АНО Центр интеллектуальной культуры и спорта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Каисса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 доктор делового администрирования в менеджменте, профессор образования, мастер ФИДЕ по шахматам).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2744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2680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0"/>
            <a:ext cx="75009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2358" cy="740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928670"/>
            <a:ext cx="871543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проекта – 3 года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по разработке, планированию и реализации проекта предполагает следующие этапы: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этап: подготовительный (с 1 июня 2018 г. по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31 августа"/>
              </a:rPr>
              <a:t>1а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вгуста 2019 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этап: основной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1 сентября"/>
              </a:rPr>
              <a:t>1 сентября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2019 г. 31 мая 2020 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этап: заключительный (с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1 июня"/>
              </a:rPr>
              <a:t>1 июня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г. по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20 августа"/>
              </a:rPr>
              <a:t>20 августа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2021г.).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28596" y="2714620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 включает в себя:</a:t>
            </a:r>
            <a:endParaRPr kumimoji="0" lang="ru-RU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 Оформление концепции проекта.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 Поиск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Источники финансирования"/>
              </a:rPr>
              <a:t>источников финансирования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714752"/>
            <a:ext cx="664373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этап включает в себя:</a:t>
            </a:r>
            <a:endParaRPr lang="ru-RU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tooltip="Программы мероприятий"/>
              </a:rPr>
              <a:t>программы мероприятий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 в указанные сроки.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00034" y="4429132"/>
            <a:ext cx="821537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 включает в себя:</a:t>
            </a:r>
            <a:endParaRPr kumimoji="0" lang="ru-RU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отчета о реализации проекта, публикации в СМИ и на сайте ОУ, планирование дальнейших перспектив развития проекта.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перспективе данный опыт реализации проекта может быть распространен в общеобразовательных учреждениях республики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571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1428728" y="1"/>
            <a:ext cx="7858148" cy="1000108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Реализация основного этапа в 2019-2020 учебном году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33"/>
          <a:ext cx="9072594" cy="6194087"/>
        </p:xfrm>
        <a:graphic>
          <a:graphicData uri="http://schemas.openxmlformats.org/drawingml/2006/table">
            <a:tbl>
              <a:tblPr/>
              <a:tblGrid>
                <a:gridCol w="7143800"/>
                <a:gridCol w="1928794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Этапы реализации инновационного проекта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Сроки</a:t>
                      </a: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Разработка концепции проведения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III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Международной научно – практической конференции «Шахматы в школе» при поддержке шахматной Федерации России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Август – сентябрь 2019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Обработка разработанных интегрированных уроков, внеурочных занятий, сценариев праздников и конкурсов учителями начальных классов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Август 2019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Обучающие совещания для учителей начальных классов по интеграции шахмат с учебными предметами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Август – сентябрь 2019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Обучение учителей начальных классов игре «Шахматы»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Сентябрь 2019,   январь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«Шахматный калейдоскоп». Проведение муниципальных конкурсов рисунков, поделок, газет, стихов, сказок на шахматную тематику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Сентябрь 2019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Шахматный турнир для учителей, работающих в 1 классах.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май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Шахматный </a:t>
                      </a:r>
                      <a:r>
                        <a:rPr lang="ru-RU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квест</a:t>
                      </a: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«Путешествие в шахматную страну» (учащиеся 1 классов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</a:t>
                      </a: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III </a:t>
                      </a: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Международной научно – практической конференции «Шахматы в школе»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20- 24 октября, 2019 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3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Введение шахмат через интеграцию в образовательный процесс в 1 классах</a:t>
                      </a:r>
                      <a:endParaRPr lang="ru-RU" sz="12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Октябрь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Мониторинги, анкетирование учащихся 1 классов и их родителей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 2019,  май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 «Лучший шахматный кабинет»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2019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Конкурс «Шахматный педагог года – 2019»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Январь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Турнир «Звездочки Каисса», посвященный 75 - летию Великой Отечественной войны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2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Зимний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лагерь «Умные каникулы» (шахматные турниры) 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Февраль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Конкурс «Лучший мастер – класс» по интеграции учебных предметов с шахматами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Март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Семинар на тему: «Шахматы - инструмент повышения интеллектуального уровня детей». Обмен опытом преподавания шахмат, проблематика. (Распространение опыта на республиканском уровне).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Март 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1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Конкурс «Лучший интегрированный урок»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Семинары, повышающие квалификацию учителей шахматного всеобуча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течение года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7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Выпуск учебно – методических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материалов</a:t>
                      </a: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Август 2020 год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1811" marR="418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642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6529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0"/>
            <a:ext cx="7715304" cy="50004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Реализация проекта «ШАХМАТНЫЙ ВСЕОБУЧ»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Позволит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57298"/>
            <a:ext cx="9144000" cy="5000660"/>
          </a:xfrm>
        </p:spPr>
        <p:txBody>
          <a:bodyPr>
            <a:noAutofit/>
          </a:bodyPr>
          <a:lstStyle/>
          <a:p>
            <a:pPr algn="l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28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0" y="928669"/>
            <a:ext cx="9144000" cy="607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-формировать систему непрерывного вариативного шахматного образования, позволяющую охватить 100% обучающихся и 100% педагогов в системе начального общего образования ;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-обеспечить непрерывный характер профессионального развития педагогов, реализующих шахматное образование;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-повысить эффективность взаимодействия образовательных учреждений и родительской общественности, исполнительных органов государственной власти и общественных организаций для решения вопросов введения шахматного всеобуча;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-создать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семейные клубы, вовлечь родителей в совместные мероприятия с детьми;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-возможность  развернуть перед учеником многомерную картину мира в динамике, во множественных взаимосвязях.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-расширить «горизонты» в преподавании «собственного» предмета и осуществление новых перспектив деятельности. Учитель по-новому увидит и раскроет свой предмет, яснее осознает его соотношение с другими науками.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-стимулировать к поиску новых методических форм взаимодействия с учеником (педагогом), соответствующих интегративному подходу;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-формировать, развивать и воспитывать личности с учетом ее познавательных намерений, способностей и возможностей;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развивать естественнонаучное мышление учащихся;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открыть в городе новую Шахматную школу. Если в Шахматной школе обучались 188  детей, то сегодня обучаются 265 детей. Желающих  заниматься шахматами ежегодно увеличивается, а площадь здания не позволяет принимать больше 265 учащихся;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выпуск сборников  конспектов  апробированных интегрированных уроков с 3 до 7;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количества авторских разработок с 2 до 6; 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 количества педагогов с разработками во Всероссийском конкурсе «Шахматный всеобуч России» с 29 учителей до 40;</a:t>
            </a:r>
          </a:p>
          <a:p>
            <a:pPr lvl="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 количества, желающих принять участие в конкурсе на лучший мастер класс «интеграция учебных предметов с шахматами». В 2018 году приняли участие -16 учителей, 2019 году – 24 учителя;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получить качественно новый педагогический результат.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5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785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 rot="10800000" flipV="1">
            <a:off x="142844" y="873680"/>
            <a:ext cx="72866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071810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35729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творческой деятельности учителей, преподающих интегрированные уроки с шахматами в школах района, поддержка новых технологий обучения шахматам, рост профессионального мастерства учителей и распространение передового опыта. </a:t>
            </a:r>
          </a:p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Задачи проекта, поставленные на 2018-2019 учебный год: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-Разработка  интегрированных уроков с шахматами.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-Апробация  интегрированных уроков в общеобразовательных учреждениях района.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-Научить учителей, преподающих в 1 классах, правилам, азам шахматной игры.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-Проведение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Международной научно – практической     конференции «Шахматы в школе».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-Участие учителей начальных классов в научно-практических  конференциях и конкурсах регионального, республиканского, федерального уровней.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-Выпуск учебно-методических материалов.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372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1357322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 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428868"/>
          <a:ext cx="8429684" cy="4139572"/>
        </p:xfrm>
        <a:graphic>
          <a:graphicData uri="http://schemas.openxmlformats.org/drawingml/2006/table">
            <a:tbl>
              <a:tblPr/>
              <a:tblGrid>
                <a:gridCol w="8429684"/>
              </a:tblGrid>
              <a:tr h="41395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2744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00166" y="0"/>
            <a:ext cx="7500990" cy="1000108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Международная конференция «Шахматы в школе»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0108"/>
            <a:ext cx="4643438" cy="3112366"/>
          </a:xfrm>
          <a:prstGeom prst="rect">
            <a:avLst/>
          </a:prstGeom>
        </p:spPr>
      </p:pic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000108"/>
            <a:ext cx="4500562" cy="3071834"/>
          </a:xfrm>
          <a:prstGeom prst="rect">
            <a:avLst/>
          </a:prstGeom>
        </p:spPr>
      </p:pic>
      <p:pic>
        <p:nvPicPr>
          <p:cNvPr id="10" name="Рисунок 9" descr="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71942"/>
            <a:ext cx="4615579" cy="2786058"/>
          </a:xfrm>
          <a:prstGeom prst="rect">
            <a:avLst/>
          </a:prstGeom>
        </p:spPr>
      </p:pic>
      <p:pic>
        <p:nvPicPr>
          <p:cNvPr id="11" name="Рисунок 10" descr="DSC096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4000504"/>
            <a:ext cx="4572000" cy="285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8069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0"/>
            <a:ext cx="75009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endParaRPr lang="ru-RU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2358" cy="740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928670"/>
            <a:ext cx="871543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28596" y="2714620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714752"/>
            <a:ext cx="6643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142852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Успешность проекта</a:t>
            </a:r>
            <a:endParaRPr lang="ru-RU" sz="2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857231"/>
          <a:ext cx="5357818" cy="2578683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357818"/>
              </a:tblGrid>
              <a:tr h="294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Прогнозируемые результаты</a:t>
                      </a:r>
                      <a:endParaRPr lang="ru-RU" sz="18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12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1.1. Учителями начальной школы освоены технологии шахматной игры.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1.2. Разработана программа «Шахматный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всеобуч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1.3. Разработаны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сборника конспектов интегрированных уроков по введению шахмат с первого года обучения в школе.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1.4. Апробация конспектов интегрированных уроков в общеобразовательных учреждениях муниципального района.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14291"/>
            <a:ext cx="378618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Содержимое 10" descr="IMG_20171206_1023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14686"/>
            <a:ext cx="4643406" cy="3643314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43406" y="2857472"/>
          <a:ext cx="4500594" cy="400052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500594"/>
              </a:tblGrid>
              <a:tr h="404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Результаты </a:t>
                      </a:r>
                      <a:endParaRPr lang="ru-RU" sz="1800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95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1.1. Учителями начальной школы освоены технологии шахматной игры. В течение учебного года учителя обучались в шахматной школе, проводились обучающие семинары, мастер – классы, турниры.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1.2.Разработана программа «Шахматный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всеобуч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», которая способствовала внедрению проекта «Шахматный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всеобуч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1.3.Разработаны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сборники конспектов интегрированных уроков по введению шахмат с первого года обучения в школе,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авторские разработки.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1.4.Апробированы конспекты интегрированных уроков в общеобразовательных учреждениях муниципального района.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71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642910" y="2285992"/>
            <a:ext cx="8286808" cy="1428761"/>
          </a:xfrm>
        </p:spPr>
        <p:txBody>
          <a:bodyPr>
            <a:normAutofit fontScale="90000"/>
          </a:bodyPr>
          <a:lstStyle/>
          <a:p>
            <a:pPr algn="l">
              <a:tabLst>
                <a:tab pos="0" algn="l"/>
              </a:tabLst>
            </a:pP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В 2018-2019 учебном году:</a:t>
            </a:r>
            <a:b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Разработаны  интегрированные уроки с шахматами.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-Апробированы  интегрированные уроки в 1 классах общеобразовательных учреждениях района.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Издан третий  муниципальный сборник интегрированных уроков с шахматами.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-Учителя, преподающие в 1 классах, обучены правилам и азам шахматной игры.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С 23 по 25 сентября прошла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Международная научно – практическая конференция «Шахматы в школе».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-Учителя начальных классов в течение года принимали участие в научно-практических конференциях и конкурсах регионального, республиканского, федерального уровней.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-Выпуск третьего сборника интегрированных уроков с шахматами.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642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6529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0"/>
            <a:ext cx="7715304" cy="500042"/>
          </a:xfrm>
        </p:spPr>
        <p:txBody>
          <a:bodyPr>
            <a:noAutofit/>
          </a:bodyPr>
          <a:lstStyle/>
          <a:p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57298"/>
            <a:ext cx="9144000" cy="5000660"/>
          </a:xfrm>
        </p:spPr>
        <p:txBody>
          <a:bodyPr>
            <a:noAutofit/>
          </a:bodyPr>
          <a:lstStyle/>
          <a:p>
            <a:pPr algn="l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28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 rot="10800000" flipV="1">
            <a:off x="0" y="370241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857231"/>
            <a:ext cx="90011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плану проекта «Шахматный всеобуч» организованы: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-Конкурсы стихов, сказок, рисунков, поделок, газет на шахматную тематику среди учащихся 1-8 классов «Шахматный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-Шахматные турниры среди учителей 1 классов, учащихся 1 классов;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-Конкурс на лучший мастер- класс «Интеграция учебных предметов с шахматами»;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на разработку уроков «Лучший интегрированный урок «Шахматы на уроках в 1 классах»;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Участие школьных команд учителей во Всероссийском конкурсе «Шахматный всеобуч». Команда учителей гимназии №11 стали победителями и  были приглашены на Всероссийскую конференцию «Шахматный всеобуч в школах России» в город Сочи, где успешно распространили опыт муниципального района по интеграции учебных предметов с шахматами, по введению шахмат в общеобразовательные учреждения;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-Анкетирования учителей 1 классов, учащихся 1 классов и их родителей в сентябре и мае месяце по проекту «Шахматный всеобуч»;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-Тематические изучения,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целью оказания методической помощи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«Современные методики, приемы, технологии на уроках и во внеурочной деятельности. Интеграция учебных предметов с шахматами в 1 классах».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-Участие учителей и учащихся во Всероссийском конкурсе иллюстрированной сказки на шахматную тематику.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559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Шахматный всеобуч в Лениногорске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28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4" descr="http://ruchess.ru/upload/7tur/DSC_1026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46"/>
            <a:ext cx="2143108" cy="1928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3000372"/>
            <a:ext cx="2143108" cy="1785950"/>
          </a:xfrm>
          <a:prstGeom prst="rect">
            <a:avLst/>
          </a:prstGeom>
        </p:spPr>
      </p:pic>
      <p:pic>
        <p:nvPicPr>
          <p:cNvPr id="7" name="Рисунок 6" descr="DSC_08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714884"/>
            <a:ext cx="2143108" cy="21431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43108" y="1357298"/>
            <a:ext cx="6858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Лениногорске (Республика Татарстан) прошла  ежегодная Международная научно-практическая конференция учителей и педагогов дополнительного образования «Шахматы в общеобразовательных школах Республики Татарстан, России и в других странах мира». Если театр начинается с вешалки, то конференция - с церемонии открытия. В Лениногорске все было великолепно. Театрализованная встреча участников, яркая концертная программа, высокий уровень официальных гостей, – все это предрасполагало к очень серьезной работе. Удивительная экспозиция шахматных поделок и рисунков встречала гостей и участников конференции; в холлах и рекреациях гимназии №11были собраны детские работы на шахматную тему. Здесь можно увидеть и куклы в шахматных платьях, и шахматные скульптуры из глины, и различных размеров и видов деревянные шахматные фигуры, самодельные шахматные доски и даже шахматные столики.  Мне удалось посетить четыре открытых урока. Все они были разными, велись разными учителями, но их объединяло абсолютное единение учителей и детей. Дисциплинарных проблем не было ни на одном уроке: дети внимательно слушали, отвечали на вопросы, иногда ошибались, но никто не скучал, все работали с удовольствием.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Опытом Лениногорского района заинтересовались в Республиканской шахматной федерации 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Наркиз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Сайфутдинов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директор РСДЮШОР им. Р. 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Нежметдинова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сказал, что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Лениногорскую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организацию Шахматного всеобуча нужно попробовать применить и в казанских школах, постараться распространить на всю начальную школу.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1142984"/>
            <a:ext cx="6715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Рассказывает руководитель проекта «Шахматы в школе» РШФ Александр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Костьев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64307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ЛЕНИНОГОРСКИЙ МУНИЦИПАЛЬНЫЙ РАЙОН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857628"/>
            <a:ext cx="7258056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ГАДЕЛШИНА ГУЛЬНАРА МИНГАЗЕТДИНОВНА, МЕТОДИСТ ПО НАЧАЛЬНОМУ ОБРАЗОВАНИЮ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8076" cy="740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280920" cy="9400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ru-RU" sz="2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>
              <a:lnSpc>
                <a:spcPct val="120000"/>
              </a:lnSpc>
            </a:pPr>
            <a:r>
              <a:rPr lang="ru-RU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«ШАХМАТНЫЙ ВСЕОБУЧ »</a:t>
            </a:r>
            <a:endParaRPr lang="ru-RU" sz="24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785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 rot="10800000" flipV="1">
            <a:off x="142844" y="1171389"/>
            <a:ext cx="87154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ПРОЕКТА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сегодняшней России сформирован социальный запрос на введение шахмат в образовательное пространство начальной и средней школы. Повсеместно шахматы активно внедряются в школы, как в форме урока, так и в качестве кружковых занятий. При этом наблюдается общая проблема для всех регионов России: не хватает преподавателей шахмат и отсутствует механизм подготовки учителей начальных классов технологиям обучения шахматам. Очные курсы повышения квалификации, на которых даются определённые сведения о шахматах, не могут охватить всю массу учителей российских школ. Данный проект направлен на частичное решение описываемой проблемы.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071810"/>
            <a:ext cx="87154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ОСНОВНАЯ ИДЕЯ ПРОЕКТА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направлен на формирование интеллектуально - нравственной культуры учащихся на основе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интеграции в единой системе основного и дополнительного образования. В отличие от других программ по обучению шахматам проект не направлен на воспитание профессиональных гроссмейстеров. Программа помогает всестороннему развитию личности, развитию у учащихся пространственного и системного мышления, навыков стратегического планирования, а также помогает повысить интеллект.</a:t>
            </a:r>
            <a:r>
              <a:rPr lang="ru-RU" sz="1400" dirty="0" smtClean="0"/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Идея интегративного образования – одна из концептуальных идей современной школы. </a:t>
            </a:r>
          </a:p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u="sng" dirty="0" smtClean="0">
                <a:latin typeface="Times New Roman" pitchFamily="18" charset="0"/>
                <a:cs typeface="Times New Roman" pitchFamily="18" charset="0"/>
              </a:rPr>
              <a:t>ЗНАЧИМОСТЬ ПРОЕКТА</a:t>
            </a:r>
          </a:p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14282" y="5214950"/>
            <a:ext cx="86439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«Шахматный всеобуч» в начальной школе, как уникальный интеллектуальный инструмент интеграции всех сторон образовательного сообщества (учащихся, педагогов, родителей и социальных партнёров)  направлено на обеспечение: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равных возможностей получения качественного начального общего образования;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духовно-нравственного развития и воспитания обучающихся на уровне начального общего образования.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72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1352</Words>
  <Application>Microsoft Office PowerPoint</Application>
  <PresentationFormat>Экран (4:3)</PresentationFormat>
  <Paragraphs>140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Отчет по проекту «Шахматный всеобуч»</vt:lpstr>
      <vt:lpstr>Слайд 2</vt:lpstr>
      <vt:lpstr>II Международная конференция «Шахматы в школе»</vt:lpstr>
      <vt:lpstr>Слайд 4</vt:lpstr>
      <vt:lpstr>  В 2018-2019 учебном году: - Разработаны  интегрированные уроки с шахматами.  -Апробированы  интегрированные уроки в 1 классах общеобразовательных учреждениях района. Издан третий  муниципальный сборник интегрированных уроков с шахматами.  -Учителя, преподающие в 1 классах, обучены правилам и азам шахматной игры.  - С 23 по 25 сентября прошла II Международная научно – практическая конференция «Шахматы в школе».     -Учителя начальных классов в течение года принимали участие в научно-практических конференциях и конкурсах регионального, республиканского, федерального уровней.       -Выпуск третьего сборника интегрированных уроков с шахматами.  </vt:lpstr>
      <vt:lpstr>Слайд 6</vt:lpstr>
      <vt:lpstr>Шахматный всеобуч в Лениногорске</vt:lpstr>
      <vt:lpstr>ЛЕНИНОГОРСКИЙ МУНИЦИПАЛЬНЫЙ РАЙОН</vt:lpstr>
      <vt:lpstr>Слайд 9</vt:lpstr>
      <vt:lpstr>Цель и задачи проекта «ШАХМАТНЫЙ ВСЕОБУЧ»</vt:lpstr>
      <vt:lpstr>Слайд 11</vt:lpstr>
      <vt:lpstr>Реализация основного этапа в 2019-2020 учебном году  </vt:lpstr>
      <vt:lpstr>             Реализация проекта «ШАХМАТНЫЙ ВСЕОБУЧ» Позволит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Осиповы</dc:creator>
  <cp:lastModifiedBy>Admin</cp:lastModifiedBy>
  <cp:revision>127</cp:revision>
  <cp:lastPrinted>2019-05-07T08:23:46Z</cp:lastPrinted>
  <dcterms:created xsi:type="dcterms:W3CDTF">2019-04-23T19:28:30Z</dcterms:created>
  <dcterms:modified xsi:type="dcterms:W3CDTF">2019-09-12T05:48:23Z</dcterms:modified>
</cp:coreProperties>
</file>